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6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B623F8A-A13E-ED68-B786-435CC16A3E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CB2FCB66-CFA1-4641-9234-05415C1885C7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–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15DC3E3-E06E-256D-6041-3ADDE136B9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440" y="1029005"/>
            <a:ext cx="4571939" cy="522406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850823-C794-B36A-5C59-B4D9FF0557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Autour du mot: synthèse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– V1 J’enrichis mon lexique, … 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6A74997-2BA4-4915-AC4D-26D129494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3651" y="1508179"/>
            <a:ext cx="6424698" cy="41814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280B23B-AADD-A8EA-7AA7-10FE594B92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La récitation du poème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</a:t>
            </a:r>
            <a:endParaRPr lang="fr-FR" sz="1600" dirty="0">
              <a:solidFill>
                <a:srgbClr val="00B050"/>
              </a:solidFill>
            </a:endParaRPr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B798B549-C601-4358-8FB9-12B42CA6FB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6404" y="1374864"/>
            <a:ext cx="10515600" cy="4351338"/>
          </a:xfrm>
        </p:spPr>
        <p:txBody>
          <a:bodyPr/>
          <a:lstStyle/>
          <a:p>
            <a:pPr marL="0" indent="0">
              <a:lnSpc>
                <a:spcPct val="160000"/>
              </a:lnSpc>
              <a:buNone/>
            </a:pPr>
            <a:r>
              <a:rPr lang="fr-FR" sz="2800" dirty="0"/>
              <a:t>À plusieurs, nous récitons le poème :</a:t>
            </a:r>
          </a:p>
          <a:p>
            <a:pPr marL="342900" indent="-342900">
              <a:lnSpc>
                <a:spcPct val="160000"/>
              </a:lnSpc>
              <a:buFontTx/>
              <a:buChar char="-"/>
            </a:pPr>
            <a:r>
              <a:rPr lang="fr-FR" sz="2800" dirty="0"/>
              <a:t>En articulant</a:t>
            </a:r>
          </a:p>
          <a:p>
            <a:pPr marL="342900" indent="-342900">
              <a:lnSpc>
                <a:spcPct val="160000"/>
              </a:lnSpc>
              <a:buFontTx/>
              <a:buChar char="-"/>
            </a:pPr>
            <a:r>
              <a:rPr lang="fr-FR" sz="2800" dirty="0"/>
              <a:t>En trouvant la bonne vitesse</a:t>
            </a:r>
          </a:p>
          <a:p>
            <a:pPr marL="342900" indent="-342900">
              <a:lnSpc>
                <a:spcPct val="160000"/>
              </a:lnSpc>
              <a:buFontTx/>
              <a:buChar char="-"/>
            </a:pPr>
            <a:r>
              <a:rPr lang="fr-FR" sz="2800" dirty="0"/>
              <a:t>En parlant assez fort</a:t>
            </a:r>
          </a:p>
          <a:p>
            <a:endParaRPr lang="fr-FR" dirty="0"/>
          </a:p>
        </p:txBody>
      </p:sp>
      <p:pic>
        <p:nvPicPr>
          <p:cNvPr id="12" name="Espace réservé du contenu 5">
            <a:extLst>
              <a:ext uri="{FF2B5EF4-FFF2-40B4-BE49-F238E27FC236}">
                <a16:creationId xmlns:a16="http://schemas.microsoft.com/office/drawing/2014/main" id="{3E5D0984-F8A2-4D9F-A3C4-57425FE585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700" y="1453310"/>
            <a:ext cx="4326015" cy="419082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8612ED5-86DE-5454-E61D-7C8F34285C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72</Words>
  <Application>Microsoft Office PowerPoint</Application>
  <PresentationFormat>Grand écran</PresentationFormat>
  <Paragraphs>18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Autour du mot: synthèse</vt:lpstr>
      <vt:lpstr>La récitation du poème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28</cp:revision>
  <dcterms:created xsi:type="dcterms:W3CDTF">2021-07-17T07:25:24Z</dcterms:created>
  <dcterms:modified xsi:type="dcterms:W3CDTF">2022-08-06T14:29:09Z</dcterms:modified>
</cp:coreProperties>
</file>